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4E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EA4A9F-F131-4515-89E1-0D6934E769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CA0C8A4-F29D-4873-9D60-B1D6DCF4C2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FEDE727-97F0-4502-ACE7-8D62BD0C8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F018C2-F4EC-4599-803F-590B6383D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904095-AB78-4698-A7EB-69B392C1A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127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422F7D-7E2F-4BE4-B58E-1944CC064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00E2617-26AF-435C-B0D7-F9EEC01CA1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9F27CC-91EF-4D82-BBA2-28E9943A8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E1AD25-2BB1-4296-93F8-094B91FCB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9E334D-7A84-4764-8009-2D769678B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753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0CFC369-7897-4E4E-991A-BFFE870ED1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FCDA85-0812-4774-8037-1E8C9A034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EF08593-28C7-4283-83E6-27901433D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8C6528-5468-4DD7-8382-EDEE90402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625E45-94A1-46AB-B1E8-317A91D5D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07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EDF174-E871-4967-A8DE-D13640C26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6D3922-E15A-4A63-9E49-17F2AC0F5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CD6A92-0534-41E8-824A-7074212F3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93C9B26-F224-4BE3-BAA2-8E2B5C638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D6AEF3-FD24-4043-9702-4FB6D0590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2852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D70934-33A6-4E3C-8EFF-F8207B5C4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4326E68-91B5-44F2-BDCA-81C61308F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B50ED8F-EC68-4F49-805A-1EBAE8DF9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14B0AD-06FB-4D7E-9AFA-B1EAFAC2C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4CF294-694E-4F93-8C41-2F1C4AC62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3592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FD96A2-E9DD-4D20-8A60-4302E1847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2AB2B6-BC4C-4F60-9D7D-D0FC2BC1F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DC91D20-4741-4B6B-9975-6BDAA876F5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9A0DC9-CDE8-401E-B787-D0E3D0792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7EEE9E8-8665-4BEB-9A5F-3703265CF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C89ABC-177C-4786-A5D7-183E89A9D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0013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815E2D-4935-4C1E-9C47-9C90A2197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65B86E8-A17C-4C89-B0DB-8AB34BFD1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B9C437-D38C-4AD0-823B-22E7076D3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E02846-19E7-4297-B98F-383C16AC9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3AEEB6F-D769-4425-B369-60607CFBAB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3FFF9B7-F8F0-48C7-9ED9-FAEE970E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D69D66B-87C1-40A4-A054-52690AEA5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F7DB48F-D7FD-487D-951C-A1D9003E2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5595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B571E8-E45E-4AA3-B9D4-C3086BF2E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CCE3B69-9EB5-48D1-9ABC-A5344D157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4C40845-E46A-45C1-99E6-1BE0B45E8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9BD0984-670B-46C6-B77E-AEE642E53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2847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F58E73A-E7E9-4655-ADAD-39C664822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8053119-76A1-4C43-BFCB-44A0D8C33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CDF9B00-EEC1-41AC-A713-705300B93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951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FF337B-E93E-4935-AAF4-4B39C9B1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DA0629-9A10-40C9-AC43-4E134D5E4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99A7910-CF2A-48FB-B0DA-5248DF123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0449413-4013-413E-BB91-C8864BA22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10D9330-DDC9-4D25-89CE-793B85F66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7049127-6ABD-4657-A5BC-3F3698758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7867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7FE738-993F-4DC7-8DAC-9EF2C9CD1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383D5B4-95BD-4D2D-AF2F-B71849E61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F44404B-01E4-4ED1-91CC-A73E999094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9F2CD8F-0C5C-4624-A5D8-28E93265F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DB203AB-4DBF-436E-91A0-6215F96A4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1BFBA4-F7D2-420F-82EE-9C16C7BC2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565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4E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D485EC-AA71-4820-BA8D-DCAC28E5D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87724DC-D600-4A26-9781-1CDDA5575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A7D82E-B455-4B5E-A1DF-CFD40A0D40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E3D8F-8A7A-4AFB-B08C-0850EA231A95}" type="datetimeFigureOut">
              <a:rPr lang="ru-RU" smtClean="0"/>
              <a:t>29.11.2024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2D80A0-FA0E-438D-8EB7-88B89F3FCF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DDC962-8B70-4331-99CE-7B1FA83CA8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4AC60-AF3A-4AE0-9133-811931C897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869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2F5EDC-25C9-4AC7-8261-3A2B80D358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Билл Виола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20CEA3-C7B4-4027-8125-843DDA4769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1364" y="5635025"/>
            <a:ext cx="9144000" cy="934451"/>
          </a:xfrm>
        </p:spPr>
        <p:txBody>
          <a:bodyPr/>
          <a:lstStyle/>
          <a:p>
            <a:pPr algn="r"/>
            <a:r>
              <a:rPr lang="ru-RU" dirty="0">
                <a:solidFill>
                  <a:schemeClr val="bg1"/>
                </a:solidFill>
              </a:rPr>
              <a:t>Касьяненко Вера Михайловна</a:t>
            </a:r>
          </a:p>
          <a:p>
            <a:pPr algn="r"/>
            <a:r>
              <a:rPr lang="en-US" dirty="0">
                <a:solidFill>
                  <a:schemeClr val="bg1"/>
                </a:solidFill>
              </a:rPr>
              <a:t>P3320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1794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Rectangle 1037">
            <a:extLst>
              <a:ext uri="{FF2B5EF4-FFF2-40B4-BE49-F238E27FC236}">
                <a16:creationId xmlns:a16="http://schemas.microsoft.com/office/drawing/2014/main" id="{9E90EB45-EEE9-4563-8179-65EF62AE0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ED2FCEA3-1078-498B-8E8D-2D2C113B8F3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 bwMode="auto">
          <a:xfrm>
            <a:off x="804337" y="2317072"/>
            <a:ext cx="6801898" cy="382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0" name="Rectangle 1039">
            <a:extLst>
              <a:ext uri="{FF2B5EF4-FFF2-40B4-BE49-F238E27FC236}">
                <a16:creationId xmlns:a16="http://schemas.microsoft.com/office/drawing/2014/main" id="{23D0EF74-AD1E-4FD9-914D-8EC9058EB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C96DAD7C-0D47-4AEA-86D8-39E576DCC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81291" y="800199"/>
            <a:ext cx="5372099" cy="4955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0995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">
            <a:hlinkClick r:id="" action="ppaction://media"/>
            <a:extLst>
              <a:ext uri="{FF2B5EF4-FFF2-40B4-BE49-F238E27FC236}">
                <a16:creationId xmlns:a16="http://schemas.microsoft.com/office/drawing/2014/main" id="{A0B6A0FE-7B11-4873-AFA8-888EF761B2B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4803" y="459264"/>
            <a:ext cx="7722394" cy="5791269"/>
          </a:xfrm>
        </p:spPr>
      </p:pic>
    </p:spTree>
    <p:extLst>
      <p:ext uri="{BB962C8B-B14F-4D97-AF65-F5344CB8AC3E}">
        <p14:creationId xmlns:p14="http://schemas.microsoft.com/office/powerpoint/2010/main" val="520771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1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 Viola 'The Veiling' 1995">
            <a:hlinkClick r:id="" action="ppaction://media"/>
            <a:extLst>
              <a:ext uri="{FF2B5EF4-FFF2-40B4-BE49-F238E27FC236}">
                <a16:creationId xmlns:a16="http://schemas.microsoft.com/office/drawing/2014/main" id="{BA5C1883-AB7E-4F58-A9D8-4186EBC9689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8393" y="444499"/>
            <a:ext cx="10335213" cy="5813425"/>
          </a:xfrm>
        </p:spPr>
      </p:pic>
    </p:spTree>
    <p:extLst>
      <p:ext uri="{BB962C8B-B14F-4D97-AF65-F5344CB8AC3E}">
        <p14:creationId xmlns:p14="http://schemas.microsoft.com/office/powerpoint/2010/main" val="690556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2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60C1971-6155-4D8B-98D6-B5BA6B75A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4778" y="445032"/>
            <a:ext cx="8057173" cy="3431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Bill Viola’s video installation Martyrs (Earth, Air, Fire, Water) on display at St Paul’s Cathedral in London, Britain, 2014.">
            <a:extLst>
              <a:ext uri="{FF2B5EF4-FFF2-40B4-BE49-F238E27FC236}">
                <a16:creationId xmlns:a16="http://schemas.microsoft.com/office/drawing/2014/main" id="{4D71C90A-BAB8-4AD4-AD2B-D3D155F21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49" y="3026041"/>
            <a:ext cx="6001193" cy="3600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517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2" name="Rectangle 3091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8" name="Rectangle 3097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0" name="Rectangle 3099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102" name="Picture 3101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5DB87E21-3CE2-4010-BB89-8445A0D45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5072"/>
          <a:stretch/>
        </p:blipFill>
        <p:spPr bwMode="auto">
          <a:xfrm>
            <a:off x="20" y="-190490"/>
            <a:ext cx="4063768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778A8125-6B16-4ACE-89B1-2B101EAC2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2" r="-2" b="3890"/>
          <a:stretch/>
        </p:blipFill>
        <p:spPr bwMode="auto">
          <a:xfrm>
            <a:off x="4045374" y="-190490"/>
            <a:ext cx="4063788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4E741C1B-050C-4563-960D-DED27B61C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5"/>
          <a:stretch/>
        </p:blipFill>
        <p:spPr bwMode="auto">
          <a:xfrm>
            <a:off x="8147262" y="-190490"/>
            <a:ext cx="4063788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880FA2-7051-4768-9035-8A8A732E7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5" y="743307"/>
            <a:ext cx="9801854" cy="2790331"/>
          </a:xfrm>
        </p:spPr>
        <p:txBody>
          <a:bodyPr anchor="b">
            <a:normAutofit/>
          </a:bodyPr>
          <a:lstStyle/>
          <a:p>
            <a:pPr algn="ctr"/>
            <a:r>
              <a:rPr lang="ru-RU" sz="4800" dirty="0">
                <a:solidFill>
                  <a:srgbClr val="FFFFFF"/>
                </a:solidFill>
              </a:rPr>
              <a:t>Спасибо за внимание!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B47D9E-A27C-445B-BBF5-5A6F848A1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966" y="3510476"/>
            <a:ext cx="9801854" cy="2614231"/>
          </a:xfrm>
        </p:spPr>
        <p:txBody>
          <a:bodyPr anchor="t">
            <a:normAutofit/>
          </a:bodyPr>
          <a:lstStyle/>
          <a:p>
            <a:pPr algn="ctr"/>
            <a:endParaRPr lang="ru-RU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44352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10</Words>
  <Application>Microsoft Office PowerPoint</Application>
  <PresentationFormat>Широкоэкранный</PresentationFormat>
  <Paragraphs>4</Paragraphs>
  <Slides>6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Билл Виола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Билл Виола</dc:title>
  <dc:creator>Касьяненко Вера Михайловна</dc:creator>
  <cp:lastModifiedBy>Касьяненко Вера Михайловна</cp:lastModifiedBy>
  <cp:revision>2</cp:revision>
  <dcterms:created xsi:type="dcterms:W3CDTF">2024-11-29T07:55:42Z</dcterms:created>
  <dcterms:modified xsi:type="dcterms:W3CDTF">2024-11-29T08:12:13Z</dcterms:modified>
</cp:coreProperties>
</file>

<file path=docProps/thumbnail.jpeg>
</file>